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ambla" panose="020B0604020202020204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96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47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62818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5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5224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21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33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59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5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3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15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3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49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33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8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3022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3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nuragsurfing123.github.io/" TargetMode="External"/><Relationship Id="rId4" Type="http://schemas.openxmlformats.org/officeDocument/2006/relationships/hyperlink" Target="https://github.com/anuragsurfing123/anuragsurfing123.github.io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1752600" y="381000"/>
            <a:ext cx="571722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OF THE PROJECT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TOIL SERVICES</a:t>
            </a:r>
            <a:endParaRPr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2458915" cy="255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4800600" y="1752600"/>
            <a:ext cx="39088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WEB DEVELOPMENT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4267200" y="2286000"/>
            <a:ext cx="4466913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GROUP-1</a:t>
            </a:r>
            <a:endParaRPr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CANDIDATES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ANURAG MISHRA-11708395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HATWAR-11716550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ASHUTOSH KHAJURIA-11712194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AMAN SRIVASTAVA-11715962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K17MD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84A09-F49A-40AE-A1A5-6CA5E51D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14"/>
            <a:ext cx="9144000" cy="3146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A779-1C66-4FC6-801E-F4899AFF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2" y="3693793"/>
            <a:ext cx="9144000" cy="3534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06294-C3B3-42EB-A916-3DFAB91C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678"/>
            <a:ext cx="9144000" cy="333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0A1D8-5289-4578-ACC1-C876B06C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7904"/>
            <a:ext cx="9144000" cy="33804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C801F-5D64-4F10-ACD0-3CD74464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84"/>
            <a:ext cx="9144000" cy="37754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7E4E9-ACD9-4752-91EB-E97F4E8FA8D8}"/>
              </a:ext>
            </a:extLst>
          </p:cNvPr>
          <p:cNvSpPr txBox="1"/>
          <p:nvPr/>
        </p:nvSpPr>
        <p:spPr>
          <a:xfrm>
            <a:off x="239151" y="4586068"/>
            <a:ext cx="83562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/>
              <a:t>GitHub Link- </a:t>
            </a:r>
            <a:r>
              <a:rPr lang="en-IN" sz="2100" dirty="0">
                <a:hlinkClick r:id="rId4"/>
              </a:rPr>
              <a:t>https://github.com/anuragsurfing123/anuragsurfing123.github.io</a:t>
            </a:r>
            <a:endParaRPr lang="en-IN" sz="2100" dirty="0"/>
          </a:p>
          <a:p>
            <a:r>
              <a:rPr lang="en-IN" sz="2100" dirty="0"/>
              <a:t>Live website Link-</a:t>
            </a:r>
          </a:p>
          <a:p>
            <a:r>
              <a:rPr lang="en-IN" sz="2100" dirty="0">
                <a:hlinkClick r:id="rId5"/>
              </a:rPr>
              <a:t>https://anuragsurfing123.github.io/</a:t>
            </a:r>
            <a:endParaRPr lang="en-IN" sz="2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1026803" y="2057400"/>
            <a:ext cx="7090404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500" b="1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1500" b="1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389651" y="1295400"/>
            <a:ext cx="791614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Description: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 beautiful and motivative user interface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Information about the site.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Registration form for users.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Project Toil.com is a website which deals with the problems faced by every common man. </a:t>
            </a:r>
          </a:p>
          <a:p>
            <a:pPr lvl="0" algn="just">
              <a:buClr>
                <a:schemeClr val="dk1"/>
              </a:buClr>
              <a:buSzPts val="2400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The website deals with many servicing avenues such as Pluming, Carpentry, Electric, Pest control, House Projects etc. 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63488" y="101025"/>
            <a:ext cx="7288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my Toil Services website :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38100" y="228600"/>
            <a:ext cx="4190999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Division</a:t>
            </a: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1: </a:t>
            </a:r>
            <a:r>
              <a:rPr lang="en-IN" sz="20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MISHRA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Designing of user interface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Creation of whole home page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Header-footer for all the pages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2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 Tutor page where user can view detailed of video lectures.</a:t>
            </a:r>
            <a:endParaRPr sz="22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2: ABHISHEK HATWAR</a:t>
            </a:r>
            <a:endParaRPr lang="en-IN" sz="2000" dirty="0"/>
          </a:p>
          <a:p>
            <a:pPr lvl="0" algn="just">
              <a:buClr>
                <a:schemeClr val="dk1"/>
              </a:buClr>
              <a:buSzPts val="2000"/>
            </a:pPr>
            <a:endParaRPr lang="en-US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495800" y="838200"/>
            <a:ext cx="4267199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3: ASHUTOSH KHAJURIA 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4: AMAN SRIVASTAV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533400" y="152400"/>
            <a:ext cx="47879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sz="4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57200" y="1536918"/>
            <a:ext cx="709841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three types of technologies are used-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Hypertext Mark-up language  [HTML]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[CSS]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[ JS]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400" b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Angularjs</a:t>
            </a:r>
            <a:endParaRPr lang="en-IN" sz="24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4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Bootstrap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6927" y="0"/>
            <a:ext cx="81423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 Anurag Mishra</a:t>
            </a: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00DE7-00E8-46E7-A308-E38426EC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420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FE03-1918-45E3-8FAD-8624EAE9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" y="4325655"/>
            <a:ext cx="9144000" cy="2764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152400" y="4932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 1-ANURAG</a:t>
            </a:r>
            <a:endParaRPr sz="2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331BD-95D8-47E1-9F3F-A9D69657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37"/>
            <a:ext cx="9144000" cy="3510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76DB5-75A5-46FD-A0B7-2990AB3F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1597"/>
            <a:ext cx="9144000" cy="3507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52400" y="0"/>
            <a:ext cx="373429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Details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AB5E7-597F-43E9-B347-8F3137E7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3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6C77A-8116-4745-9CA2-E8C5CAEA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3004"/>
            <a:ext cx="9144000" cy="254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84186" y="-1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Touch: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F913-E099-4DE8-8179-9469C810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4"/>
            <a:ext cx="9144000" cy="351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1AFF9-E7CE-4B2C-B304-2E0BD16F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677"/>
            <a:ext cx="9144000" cy="1720357"/>
          </a:xfrm>
          <a:prstGeom prst="rect">
            <a:avLst/>
          </a:prstGeom>
        </p:spPr>
      </p:pic>
      <p:sp>
        <p:nvSpPr>
          <p:cNvPr id="14" name="Google Shape;171;p21">
            <a:extLst>
              <a:ext uri="{FF2B5EF4-FFF2-40B4-BE49-F238E27FC236}">
                <a16:creationId xmlns:a16="http://schemas.microsoft.com/office/drawing/2014/main" id="{69EFB27A-DB36-4D9E-9E25-7B939EE1318E}"/>
              </a:ext>
            </a:extLst>
          </p:cNvPr>
          <p:cNvSpPr txBox="1"/>
          <p:nvPr/>
        </p:nvSpPr>
        <p:spPr>
          <a:xfrm>
            <a:off x="184186" y="3976012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Footer: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28600" y="152400"/>
            <a:ext cx="31757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Check </a:t>
            </a:r>
            <a:r>
              <a:rPr lang="en-IN" sz="2400" b="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Cource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87470-DFDA-4A36-A2EB-645C830F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65"/>
            <a:ext cx="9144000" cy="404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05A75-8279-4A91-B02A-B91A018F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1611"/>
            <a:ext cx="9144000" cy="311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226</Words>
  <Application>Microsoft Office PowerPoint</Application>
  <PresentationFormat>On-screen Show (4:3)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Rambla</vt:lpstr>
      <vt:lpstr>Trebuchet MS</vt:lpstr>
      <vt:lpstr>Wingdings 3</vt:lpstr>
      <vt:lpstr>Times New Roman</vt:lpstr>
      <vt:lpstr>Calibri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Mishra</dc:creator>
  <cp:lastModifiedBy>Anurag Mishra</cp:lastModifiedBy>
  <cp:revision>13</cp:revision>
  <dcterms:modified xsi:type="dcterms:W3CDTF">2019-11-04T15:18:01Z</dcterms:modified>
</cp:coreProperties>
</file>